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9F64278-43EB-4A64-83C9-81D3301F8037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C2AAA2-E531-43C2-A01B-9C1EAF29E0D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E376B7-52A8-40D6-BC58-2F1D49F9DDA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342780"/>
            <a:ext cx="9144001" cy="5933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образовательное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Детский сад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99920"/>
            <a:ext cx="6400062" cy="468400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Создаем  развивающую среду для малышей: эффективные способы  организации безопасного и открытого пространства в раннем возрасте.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9391" y="6274052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Подготовила: Боярская Н.А.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758" y="623920"/>
            <a:ext cx="7460056" cy="7295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2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Транспортируемость </a:t>
            </a:r>
            <a:r>
              <a:rPr lang="ru-RU" sz="2220" dirty="0">
                <a:latin typeface="Arial" panose="020B0604020202020204" pitchFamily="34" charset="0"/>
                <a:cs typeface="Arial" panose="020B0604020202020204" pitchFamily="34" charset="0"/>
              </a:rPr>
              <a:t>материалов: Недостающую атрибутику для игр заменяем предметами-заменителями.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9" y="2027975"/>
            <a:ext cx="7993303" cy="3603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58" y="169704"/>
            <a:ext cx="8143152" cy="14986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среды: В игровых центрах имеются дидактические игры и пособия соответствующего содержания. Все игры, пособия и игрушки находятся в свободном доступе для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" y="2127562"/>
            <a:ext cx="3068289" cy="4138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12" y="2553075"/>
            <a:ext cx="4912743" cy="38984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6" y="289711"/>
            <a:ext cx="3637106" cy="4849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75" y="1892174"/>
            <a:ext cx="3607523" cy="48100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7" y="107006"/>
            <a:ext cx="4275868" cy="4634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19" y="1910281"/>
            <a:ext cx="3794045" cy="4764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13205"/>
            <a:ext cx="4473575" cy="21675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Мастер сделает прическу, Феном, Щеткою и расческой,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Пышно локоны завьет,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Челку щеткою взобьет.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2" y="2825750"/>
            <a:ext cx="4700082" cy="329294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8994" y="3821113"/>
            <a:ext cx="4065006" cy="23685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заболело ухо,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горле стало сухо,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волнуйся, не бей тревогу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беги скорее к доктору!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54" y="193049"/>
            <a:ext cx="4106485" cy="26327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7" y="605739"/>
            <a:ext cx="4099822" cy="5040716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1690689"/>
            <a:ext cx="4314731" cy="430270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космосе так здорово!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Звезды  и планеты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черной невесомости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Медленно плывут!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8" y="129832"/>
            <a:ext cx="4248132" cy="5664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34" y="2027976"/>
            <a:ext cx="3549564" cy="43889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" y="2259802"/>
            <a:ext cx="4585974" cy="3439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52" y="471160"/>
            <a:ext cx="4255348" cy="31915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8" y="3062052"/>
            <a:ext cx="4309450" cy="3344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81" y="316872"/>
            <a:ext cx="4462802" cy="31797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5" y="1141730"/>
            <a:ext cx="9229725" cy="343916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развивающая среда способствует формированию разносторонних способностей, стимулирует разные виды активности, создает благоприятный психологический климат в группе, создавая реальные и разнообразные условия для её проявления. Наличие адекватной среды развития является необходимым условием действия личностно- ориентированной модели дошкольного образования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75279" cy="611503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развивающей среды для детей раннего возраста в детском саду - это самый сложный период, связанный с адаптацией ребенка. Младший возраст – важнейший этап в развитии ребенка. Именно в этот период происходит его переход к новым отношениям со взрослыми, сверстниками и с предметным миром.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80" y="2888056"/>
            <a:ext cx="7749766" cy="81548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3909"/>
            <a:ext cx="8526180" cy="628214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задачи: обеспечение эмоционально положительного самочувствия, поощрение самостоятельности. При создании развивающей среды в нашей группе учитывались  факторы, которые прописаны в ФГОС ДО , а именно, развивающая среда должна быть содержательно-насыщенной, трансформируемой, полифункциональной, вариативной, доступной и безопасной.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9788" y="8142050"/>
            <a:ext cx="8534400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810" y="181070"/>
            <a:ext cx="8174022" cy="599939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Создавая предметно-развивающую среду необходимо помнить: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Среда должна работать на развитие самостоятельности и самодеятельности ребенка.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гибкое и вариативное использование пространства. Среда должна служить удовлетворению потребностей и интересов ребенка.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и дизайн предметов ориентирована на безопасность и возраст.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3836"/>
            <a:ext cx="8799654" cy="575691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Организуя развивающую среду в групповом помещении необходимо учитывать закономерности психического развития, показатели их здоровья, психофизические коммуникативные особенности, уровень общего и речевого развития.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Предметно-развивающая среда группы должна меняться в зависимости от возрастных особенностей детей, периода обучения, образовательной программы.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76" y="-39296"/>
            <a:ext cx="9066605" cy="145923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Развивающая среда в нашей младшей группе организована так, чтобы каждый ребенок имел возможность свободно заниматься любимым делом, а так же объединиться с группой детей по интересам.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9" y="2405139"/>
            <a:ext cx="2909496" cy="3799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38" y="2489702"/>
            <a:ext cx="5202070" cy="37150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64" y="117475"/>
            <a:ext cx="8758788" cy="16313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Насыщенность среды: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группе имеется игровой центр, который оснащен необходимой игровой мебелью для развертывания сюжетно-ролевых игр. Необходимой атрибутикой, обеспечивающей сюжет игры с детьми, служат как приобретенные игровые предметы, так и изготовленные.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4" y="2580237"/>
            <a:ext cx="4351914" cy="3251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30" y="2287355"/>
            <a:ext cx="4238074" cy="29662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3"/>
          <a:stretch>
            <a:fillRect/>
          </a:stretch>
        </p:blipFill>
        <p:spPr>
          <a:xfrm>
            <a:off x="187105" y="2444434"/>
            <a:ext cx="5199707" cy="4209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65" y="579422"/>
            <a:ext cx="3132500" cy="41766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1" y="226335"/>
            <a:ext cx="3459556" cy="4612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88" y="371192"/>
            <a:ext cx="4043504" cy="53913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380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Сектор</vt:lpstr>
      <vt:lpstr>Муниципальное бюджетное дошкольное образовательное учреждение  «Детский сад №210»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Развивающая среда в нашей младшей группе организована так, чтобы каждый ребенок имел возможность свободно заниматься любимым делом, а так же объединиться с группой детей по интересам.</vt:lpstr>
      <vt:lpstr>Насыщенность среды: В группе имеется игровой центр, который оснащен необходимой игровой мебелью для развертывания сюжетно-ролевых игр. Необходимой атрибутикой, обеспечивающей сюжет игры с детьми, служат как приобретенные игровые предметы, так и изготовленные.</vt:lpstr>
      <vt:lpstr>Презентация PowerPoint</vt:lpstr>
      <vt:lpstr>Презентация PowerPoint</vt:lpstr>
      <vt:lpstr>Транспортируемость материалов: Недостающую атрибутику для игр заменяем предметами-заменителями.</vt:lpstr>
      <vt:lpstr>Доступность среды: В игровых центрах имеются дидактические игры и пособия соответствующего содержания. Все игры, пособия и игрушки находятся в свободном доступе для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развивающая среда способствует формированию разносторонних способностей, стимулирует разные виды активности, создает благоприятный психологический климат в группе, создавая реальные и разнообразные условия для её проявления. Наличие адекватной среды развития является необходимым условием действия личностно- ориентированной модели дошкольного образования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210»</dc:title>
  <dc:creator>Наталья</dc:creator>
  <cp:lastModifiedBy>User</cp:lastModifiedBy>
  <cp:revision>21</cp:revision>
  <dcterms:created xsi:type="dcterms:W3CDTF">2025-09-21T10:17:00Z</dcterms:created>
  <dcterms:modified xsi:type="dcterms:W3CDTF">2025-11-11T02:39:12Z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B7FF607DE164424687C5398B2C985363_12</vt:lpwstr>
  </property>
  <property fmtid="{D5CDD505-2E9C-101B-9397-08002B2CF9AE}" pid="3" name="KSOProductBuildVer">
    <vt:lpwstr>1049-12.2.0.22549</vt:lpwstr>
  </property>
</Properties>
</file>