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3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27CB-D4D2-4ACC-9C7F-38FE2AFF991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604D-BD1F-4178-97F7-347C8270A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620688"/>
            <a:ext cx="7772400" cy="32408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нравственно-патриотическому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детей младшей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ЧЕГО НАЧИНАЕТСЯ РОДИНА?»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436096" y="5373216"/>
            <a:ext cx="3164656" cy="5762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Воспитатели : Боярская Н.А.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Перязева</a:t>
            </a:r>
            <a:r>
              <a:rPr lang="ru-RU" sz="1600" dirty="0" smtClean="0">
                <a:solidFill>
                  <a:schemeClr val="tx1"/>
                </a:solidFill>
              </a:rPr>
              <a:t> Н.В.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«</a:t>
            </a:r>
            <a:r>
              <a:rPr lang="ru-RU" dirty="0"/>
              <a:t>Наши защитники»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MG_20250218_154653_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052228" cy="2736304"/>
          </a:xfrm>
          <a:prstGeom prst="rect">
            <a:avLst/>
          </a:prstGeom>
        </p:spPr>
      </p:pic>
      <p:pic>
        <p:nvPicPr>
          <p:cNvPr id="6" name="Рисунок 5" descr="IMG_20250218_160114_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123728" cy="1592796"/>
          </a:xfrm>
          <a:prstGeom prst="rect">
            <a:avLst/>
          </a:prstGeom>
        </p:spPr>
      </p:pic>
      <p:pic>
        <p:nvPicPr>
          <p:cNvPr id="7" name="Рисунок 6" descr="24b9969a-08bf-402c-9c23-ab9984cc206b.jpg"/>
          <p:cNvPicPr>
            <a:picLocks noChangeAspect="1"/>
          </p:cNvPicPr>
          <p:nvPr/>
        </p:nvPicPr>
        <p:blipFill>
          <a:blip r:embed="rId5" cstate="print"/>
          <a:srcRect l="9525" r="12369"/>
          <a:stretch>
            <a:fillRect/>
          </a:stretch>
        </p:blipFill>
        <p:spPr>
          <a:xfrm>
            <a:off x="251520" y="1196752"/>
            <a:ext cx="2952328" cy="1703323"/>
          </a:xfrm>
          <a:prstGeom prst="rect">
            <a:avLst/>
          </a:prstGeom>
        </p:spPr>
      </p:pic>
      <p:pic>
        <p:nvPicPr>
          <p:cNvPr id="8" name="Рисунок 7" descr="7079f462-849a-44bd-8dd0-068bb361f42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268760"/>
            <a:ext cx="3293632" cy="1484193"/>
          </a:xfrm>
          <a:prstGeom prst="rect">
            <a:avLst/>
          </a:prstGeom>
        </p:spPr>
      </p:pic>
      <p:pic>
        <p:nvPicPr>
          <p:cNvPr id="9" name="Рисунок 8" descr="15ff4dd1-e8d5-4b22-b9b8-7f7550692279.jpg"/>
          <p:cNvPicPr>
            <a:picLocks noChangeAspect="1"/>
          </p:cNvPicPr>
          <p:nvPr/>
        </p:nvPicPr>
        <p:blipFill>
          <a:blip r:embed="rId7" cstate="print"/>
          <a:srcRect l="6162" r="4494" b="29196"/>
          <a:stretch>
            <a:fillRect/>
          </a:stretch>
        </p:blipFill>
        <p:spPr>
          <a:xfrm>
            <a:off x="3347864" y="1052736"/>
            <a:ext cx="2088232" cy="3672408"/>
          </a:xfrm>
          <a:prstGeom prst="rect">
            <a:avLst/>
          </a:prstGeom>
        </p:spPr>
      </p:pic>
      <p:pic>
        <p:nvPicPr>
          <p:cNvPr id="11" name="Рисунок 10" descr="48135983-02e5-4ca0-bc42-2373532fb943.jpg"/>
          <p:cNvPicPr>
            <a:picLocks noChangeAspect="1"/>
          </p:cNvPicPr>
          <p:nvPr/>
        </p:nvPicPr>
        <p:blipFill>
          <a:blip r:embed="rId8" cstate="print"/>
          <a:srcRect l="16925" t="8059" r="16926" b="16797"/>
          <a:stretch>
            <a:fillRect/>
          </a:stretch>
        </p:blipFill>
        <p:spPr>
          <a:xfrm>
            <a:off x="3419872" y="4797152"/>
            <a:ext cx="3672408" cy="187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20250313_163041_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2376264" cy="3168352"/>
          </a:xfrm>
          <a:prstGeom prst="rect">
            <a:avLst/>
          </a:prstGeom>
        </p:spPr>
      </p:pic>
      <p:pic>
        <p:nvPicPr>
          <p:cNvPr id="4" name="Рисунок 3" descr="IMG_20250313_163411_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628800"/>
            <a:ext cx="2976331" cy="2232248"/>
          </a:xfrm>
          <a:prstGeom prst="rect">
            <a:avLst/>
          </a:prstGeom>
        </p:spPr>
      </p:pic>
      <p:pic>
        <p:nvPicPr>
          <p:cNvPr id="5" name="Рисунок 4" descr="IMG_20250313_164034_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365104"/>
            <a:ext cx="2784309" cy="2088232"/>
          </a:xfrm>
          <a:prstGeom prst="rect">
            <a:avLst/>
          </a:prstGeom>
        </p:spPr>
      </p:pic>
      <p:pic>
        <p:nvPicPr>
          <p:cNvPr id="6" name="Рисунок 5" descr="IMG_20250311_163628_693.jpg"/>
          <p:cNvPicPr>
            <a:picLocks noChangeAspect="1"/>
          </p:cNvPicPr>
          <p:nvPr/>
        </p:nvPicPr>
        <p:blipFill>
          <a:blip r:embed="rId6" cstate="print"/>
          <a:srcRect b="21961"/>
          <a:stretch>
            <a:fillRect/>
          </a:stretch>
        </p:blipFill>
        <p:spPr>
          <a:xfrm>
            <a:off x="3275856" y="1700808"/>
            <a:ext cx="228371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«</a:t>
            </a:r>
            <a:r>
              <a:rPr lang="ru-RU" dirty="0"/>
              <a:t>Моя мама»</a:t>
            </a:r>
          </a:p>
        </p:txBody>
      </p:sp>
      <p:pic>
        <p:nvPicPr>
          <p:cNvPr id="3" name="Рисунок 2" descr="697aaff3-6db5-4dc0-9d87-d2e10102fa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5"/>
            <a:ext cx="3744416" cy="2109159"/>
          </a:xfrm>
          <a:prstGeom prst="rect">
            <a:avLst/>
          </a:prstGeom>
        </p:spPr>
      </p:pic>
      <p:pic>
        <p:nvPicPr>
          <p:cNvPr id="4" name="Рисунок 3" descr="b1ff9845-7b45-4daf-b83b-016444b05e31.jpg"/>
          <p:cNvPicPr>
            <a:picLocks noChangeAspect="1"/>
          </p:cNvPicPr>
          <p:nvPr/>
        </p:nvPicPr>
        <p:blipFill>
          <a:blip r:embed="rId4" cstate="print"/>
          <a:srcRect b="7601"/>
          <a:stretch>
            <a:fillRect/>
          </a:stretch>
        </p:blipFill>
        <p:spPr>
          <a:xfrm>
            <a:off x="6660232" y="3429000"/>
            <a:ext cx="1931491" cy="3168352"/>
          </a:xfrm>
          <a:prstGeom prst="rect">
            <a:avLst/>
          </a:prstGeom>
        </p:spPr>
      </p:pic>
      <p:pic>
        <p:nvPicPr>
          <p:cNvPr id="7" name="Рисунок 6" descr="IMG_20250325_174905_4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717032"/>
            <a:ext cx="2139702" cy="2852936"/>
          </a:xfrm>
          <a:prstGeom prst="rect">
            <a:avLst/>
          </a:prstGeom>
        </p:spPr>
      </p:pic>
      <p:pic>
        <p:nvPicPr>
          <p:cNvPr id="6" name="Рисунок 5" descr="IMG_20250313_164407_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340768"/>
            <a:ext cx="2496277" cy="1872208"/>
          </a:xfrm>
          <a:prstGeom prst="rect">
            <a:avLst/>
          </a:prstGeom>
        </p:spPr>
      </p:pic>
      <p:pic>
        <p:nvPicPr>
          <p:cNvPr id="5" name="Рисунок 4" descr="b55ddd9e-e291-4a00-8ee1-d52965afa9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933056"/>
            <a:ext cx="2723795" cy="2042846"/>
          </a:xfrm>
          <a:prstGeom prst="rect">
            <a:avLst/>
          </a:prstGeom>
        </p:spPr>
      </p:pic>
      <p:pic>
        <p:nvPicPr>
          <p:cNvPr id="8" name="Рисунок 7" descr="4de13e3a-ff9f-40b8-b8b9-f19b50cef703.jpg"/>
          <p:cNvPicPr>
            <a:picLocks noChangeAspect="1"/>
          </p:cNvPicPr>
          <p:nvPr/>
        </p:nvPicPr>
        <p:blipFill>
          <a:blip r:embed="rId8" cstate="print"/>
          <a:srcRect b="23750"/>
          <a:stretch>
            <a:fillRect/>
          </a:stretch>
        </p:blipFill>
        <p:spPr>
          <a:xfrm>
            <a:off x="3131840" y="1556792"/>
            <a:ext cx="1506210" cy="2548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17552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Целенаправленное ознакомление ребенка с родным краем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составная часть формирования у него патриотизма. Ведь чувство Родины у малыша связывается с местом, где он родился и живет.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Чувство Родины начинается у ребенка с отношения к семье, к самым близким людям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матери, отцу, бабушке, дедушке. Это корни, связывающие его с родным домом и ближайшим окружением, а пример взрослых, особенно близких людей, имеет огромное значение в становлении личности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Дошкольник, прежде всего, должен осознать себя членом семьи, неотъемлемой частью своей малой Родины, потом гражданином России, и только потом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жителем планеты Земля.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Идти надо от близкого к далекому.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Чувство Родины начинается с восхищения тем, что видит перед собой ребенок, чему он изумляется и что вызывает отклик в его душе. И хотя многие впечатления еще не осознаны им глубоко, но пропущены через детское восприятие, они играют огромную роль в становлении личности.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Любовь к родному краю, к своей маленькой Родине не возникает у ребенка само собой, с самого раннего возраста необходимо формировать чувство любви и уважения к тому месту, где живет ребенок.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307182"/>
            <a:ext cx="828092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 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у детей младшей группы систематизированных знаний 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семье, детском саде, родном городе.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детьми норм и ценностей, принятых в обществе, включая моральные и нравственные ценности; формирование уважительного отношения и понимания значимости близких людей в жизни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понятий «семья», «детский сад».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Систематизирование знаний детей о родном городе.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04665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ЗАДАЧИ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у детей представление о семье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у детей любовь и уважение к членам семьи; формировать умение проявлять заботу о родных людях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у детей положительное отношение к детскому саду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опыт правильной оценки хороших и плохих поступков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игровые, познавательные, речевые способности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Расширять пассивный и активный словарный запас детей по данной теме (город, улица, флаг и 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Познакомить детей с родным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городом Барнаул, и поселком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Новосиликатный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достопримечательностями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Воспитывать бережное отношение к природе, умение замечать красоту родного края и гордиться этим.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любимый детский сад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Рисунок 2" descr="IMG_20240910_090950_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73016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50306_093216_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2795803" cy="209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50306_091818_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908720"/>
            <a:ext cx="2229712" cy="297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1030_161617_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980728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50320_093157_5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077072"/>
            <a:ext cx="32278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Моя семья.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0326_113209_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2499742" cy="333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50325_155211_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235572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50325_154809_571.jpg"/>
          <p:cNvPicPr>
            <a:picLocks noChangeAspect="1"/>
          </p:cNvPicPr>
          <p:nvPr/>
        </p:nvPicPr>
        <p:blipFill>
          <a:blip r:embed="rId5" cstate="print"/>
          <a:srcRect l="9525" t="8819" r="8988" b="9341"/>
          <a:stretch>
            <a:fillRect/>
          </a:stretch>
        </p:blipFill>
        <p:spPr>
          <a:xfrm>
            <a:off x="5580112" y="2060848"/>
            <a:ext cx="3312368" cy="249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/>
              <a:t>«Моя семья»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d5f330-b881-4846-8fba-fd4cc00202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2232248" cy="396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hatsApp Image 2025-01-22 at 13.18.19 (1).jpeg">
            <a:extLst>
              <a:ext uri="{FF2B5EF4-FFF2-40B4-BE49-F238E27FC236}">
                <a16:creationId xmlns:a16="http://schemas.microsoft.com/office/drawing/2014/main" id="{DC554171-09AB-482E-5A1E-41A90857D9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1558" b="17349"/>
          <a:stretch/>
        </p:blipFill>
        <p:spPr>
          <a:xfrm>
            <a:off x="3059832" y="2276871"/>
            <a:ext cx="2620818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79da205-0112-4881-92ab-09345e086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196751"/>
            <a:ext cx="2281753" cy="405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_20250324_091811_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072341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472608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семья.</a:t>
            </a:r>
            <a:endParaRPr lang="ru-RU" dirty="0"/>
          </a:p>
        </p:txBody>
      </p:sp>
      <p:pic>
        <p:nvPicPr>
          <p:cNvPr id="3" name="Рисунок 2" descr="79721b46-23a7-46f7-9a4b-fdd0d2498d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24744"/>
            <a:ext cx="3923928" cy="1768220"/>
          </a:xfrm>
          <a:prstGeom prst="rect">
            <a:avLst/>
          </a:prstGeom>
        </p:spPr>
      </p:pic>
      <p:pic>
        <p:nvPicPr>
          <p:cNvPr id="4" name="Рисунок 3" descr="0a8968e8-33d2-4bbc-979d-1855d889c4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7567" y="2492896"/>
            <a:ext cx="5273263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3100" dirty="0" smtClean="0"/>
              <a:t>«Домашние и дикие животные»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IMG_20250325_152727_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213970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50325_153925_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50325_162436_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717032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50311_155244_3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5064"/>
            <a:ext cx="192367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AutoShape 2" descr="blob:https://web.whatsapp.com/a57fdffb-fd2e-4e52-b535-f20e0820f3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a57fdffb-fd2e-4e52-b535-f20e0820f3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WhatsApp Image 2025-03-28 at 16.57.0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268760"/>
            <a:ext cx="44727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Проект по нравственно-патриотическому воспитанию детей младшей группы.      «С ЧЕГО НАЧИНАЕТСЯ РОДИНА?»   </vt:lpstr>
      <vt:lpstr>Презентация PowerPoint</vt:lpstr>
      <vt:lpstr>Презентация PowerPoint</vt:lpstr>
      <vt:lpstr>Презентация PowerPoint</vt:lpstr>
      <vt:lpstr>«Мой любимый детский сад»</vt:lpstr>
      <vt:lpstr>Моя семья.</vt:lpstr>
      <vt:lpstr>«Моя семья»</vt:lpstr>
      <vt:lpstr>Моя семья.</vt:lpstr>
      <vt:lpstr>    «Домашние и дикие животные»   </vt:lpstr>
      <vt:lpstr>   «Наши защитники»   </vt:lpstr>
      <vt:lpstr>Презентация PowerPoint</vt:lpstr>
      <vt:lpstr> «Моя мама»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                                             детей второй младшей группы.                                       «С ЧЕГО НАЧИНАЕТСЯ РОДИНА?»</dc:title>
  <dc:creator>Пользователь</dc:creator>
  <cp:lastModifiedBy>User</cp:lastModifiedBy>
  <cp:revision>38</cp:revision>
  <dcterms:created xsi:type="dcterms:W3CDTF">2025-03-24T13:02:46Z</dcterms:created>
  <dcterms:modified xsi:type="dcterms:W3CDTF">2025-11-11T02:37:50Z</dcterms:modified>
</cp:coreProperties>
</file>